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handoutMasterIdLst>
    <p:handoutMasterId r:id="rId20"/>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3BB4EF-488F-4128-B2D3-326467739A14}" type="datetimeFigureOut">
              <a:rPr lang="en-US" smtClean="0"/>
              <a:pPr/>
              <a:t>8/12/2015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AFFB93-4690-4E40-939C-FC56D52FBD34}" type="slidenum">
              <a:rPr lang="en-US" smtClean="0"/>
              <a:pPr/>
              <a:t>‹#›</a:t>
            </a:fld>
            <a:endParaRPr lang="en-US"/>
          </a:p>
        </p:txBody>
      </p:sp>
    </p:spTree>
    <p:extLst>
      <p:ext uri="{BB962C8B-B14F-4D97-AF65-F5344CB8AC3E}">
        <p14:creationId xmlns:p14="http://schemas.microsoft.com/office/powerpoint/2010/main" xmlns="" val="35970143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FECD78-3C8E-49F2-8FAB-59489D168ABB}" type="datetimeFigureOut">
              <a:rPr lang="en-US" smtClean="0"/>
              <a:pPr/>
              <a:t>8/12/2015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pPr/>
              <a:t>8/12/2015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8/12/2015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8/12/2015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8/12/2015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8/12/2015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FECD78-3C8E-49F2-8FAB-59489D168ABB}" type="datetimeFigureOut">
              <a:rPr lang="en-US" smtClean="0"/>
              <a:pPr/>
              <a:t>8/12/2015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B56013-B943-42BA-886F-6F9D4EB85E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Final Semester Assignment</a:t>
            </a:r>
            <a:endParaRPr lang="en-US" dirty="0"/>
          </a:p>
        </p:txBody>
      </p:sp>
      <p:sp>
        <p:nvSpPr>
          <p:cNvPr id="3" name="Subtitle 2"/>
          <p:cNvSpPr>
            <a:spLocks noGrp="1"/>
          </p:cNvSpPr>
          <p:nvPr>
            <p:ph type="subTitle" idx="1"/>
          </p:nvPr>
        </p:nvSpPr>
        <p:spPr/>
        <p:txBody>
          <a:bodyPr/>
          <a:lstStyle/>
          <a:p>
            <a:r>
              <a:rPr lang="en-US" dirty="0" smtClean="0"/>
              <a:t>Response to literature essay: Character Analysis</a:t>
            </a:r>
            <a:endParaRPr lang="en-US" dirty="0"/>
          </a:p>
        </p:txBody>
      </p:sp>
    </p:spTree>
    <p:extLst>
      <p:ext uri="{BB962C8B-B14F-4D97-AF65-F5344CB8AC3E}">
        <p14:creationId xmlns:p14="http://schemas.microsoft.com/office/powerpoint/2010/main" xmlns="" val="59833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Your body paragraphs should include the following elements:</a:t>
            </a:r>
            <a:endParaRPr lang="en-US" dirty="0"/>
          </a:p>
        </p:txBody>
      </p:sp>
    </p:spTree>
    <p:extLst>
      <p:ext uri="{BB962C8B-B14F-4D97-AF65-F5344CB8AC3E}">
        <p14:creationId xmlns:p14="http://schemas.microsoft.com/office/powerpoint/2010/main" xmlns="" val="4085240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en-US" sz="7400" dirty="0" smtClean="0"/>
              <a:t>Topic sentence -character trait to be discussed</a:t>
            </a:r>
          </a:p>
          <a:p>
            <a:r>
              <a:rPr lang="en-US" sz="7400" dirty="0" smtClean="0"/>
              <a:t>Commentary/explanation</a:t>
            </a:r>
          </a:p>
          <a:p>
            <a:r>
              <a:rPr lang="en-US" sz="7400" dirty="0" smtClean="0"/>
              <a:t>Textual support-quotes from the novel</a:t>
            </a:r>
          </a:p>
          <a:p>
            <a:endParaRPr lang="en-US" sz="7400" dirty="0" smtClean="0"/>
          </a:p>
          <a:p>
            <a:r>
              <a:rPr lang="en-US" sz="7400" dirty="0" smtClean="0"/>
              <a:t>A good body paragraph might have one topic sentence and two commentaries and examples that support that topic sentence. </a:t>
            </a:r>
          </a:p>
          <a:p>
            <a:r>
              <a:rPr lang="en-US" sz="7400" dirty="0" smtClean="0"/>
              <a:t>The examples may reflect the sequence of the novel in order to demonstrate how the character evolved or changed throughout the plot.</a:t>
            </a:r>
          </a:p>
          <a:p>
            <a:pPr marL="68580" indent="0">
              <a:buNone/>
            </a:pPr>
            <a:endParaRPr lang="en-US" sz="7400" dirty="0" smtClean="0"/>
          </a:p>
          <a:p>
            <a:endParaRPr lang="en-US" sz="7400" dirty="0" smtClean="0"/>
          </a:p>
          <a:p>
            <a:endParaRPr lang="en-US" sz="7400" dirty="0" smtClean="0"/>
          </a:p>
          <a:p>
            <a:endParaRPr lang="en-US" dirty="0"/>
          </a:p>
          <a:p>
            <a:endParaRPr lang="en-US" dirty="0" smtClean="0"/>
          </a:p>
          <a:p>
            <a:pPr marL="68580" indent="0">
              <a:buNone/>
            </a:pPr>
            <a:r>
              <a:rPr lang="en-US" dirty="0" smtClean="0"/>
              <a:t> </a:t>
            </a:r>
          </a:p>
          <a:p>
            <a:endParaRPr lang="en-US" dirty="0"/>
          </a:p>
        </p:txBody>
      </p:sp>
    </p:spTree>
    <p:extLst>
      <p:ext uri="{BB962C8B-B14F-4D97-AF65-F5344CB8AC3E}">
        <p14:creationId xmlns:p14="http://schemas.microsoft.com/office/powerpoint/2010/main" xmlns="" val="4231572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sz="2000" dirty="0" err="1" smtClean="0"/>
              <a:t>Katniss’s</a:t>
            </a:r>
            <a:r>
              <a:rPr lang="en-US" sz="2000" dirty="0"/>
              <a:t> </a:t>
            </a:r>
            <a:r>
              <a:rPr lang="en-US" sz="2000" dirty="0" smtClean="0"/>
              <a:t>background has desensitized her to a certain extent. In a brutal world, her focus is mainly on surviving and making sure her loved ones are safe. Both her physical strength and strength of character are born out of necessity. "My father knew and he taught me some before he was blown to bits in a mine explosion..” (p.5) in an ambivalent, almost indifferent tone, </a:t>
            </a:r>
            <a:r>
              <a:rPr lang="en-US" sz="2000" dirty="0" err="1" smtClean="0"/>
              <a:t>Katniss</a:t>
            </a:r>
            <a:r>
              <a:rPr lang="en-US" sz="2000" dirty="0" smtClean="0"/>
              <a:t> narrates how she learned to hunt. Her tough exterior, however, is nothing more than a hard shell within which she harbors a deep emotional attachment to her loved ones.</a:t>
            </a:r>
            <a:endParaRPr lang="en-US" sz="2000" dirty="0"/>
          </a:p>
        </p:txBody>
      </p:sp>
    </p:spTree>
    <p:extLst>
      <p:ext uri="{BB962C8B-B14F-4D97-AF65-F5344CB8AC3E}">
        <p14:creationId xmlns:p14="http://schemas.microsoft.com/office/powerpoint/2010/main" xmlns="" val="522552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3" name="Content Placeholder 2"/>
          <p:cNvSpPr>
            <a:spLocks noGrp="1"/>
          </p:cNvSpPr>
          <p:nvPr>
            <p:ph idx="1"/>
          </p:nvPr>
        </p:nvSpPr>
        <p:spPr/>
        <p:txBody>
          <a:bodyPr/>
          <a:lstStyle/>
          <a:p>
            <a:r>
              <a:rPr lang="en-US" dirty="0" smtClean="0"/>
              <a:t>Your concluding paragraph should have the following elements:</a:t>
            </a:r>
          </a:p>
          <a:p>
            <a:endParaRPr lang="en-US" dirty="0"/>
          </a:p>
        </p:txBody>
      </p:sp>
    </p:spTree>
    <p:extLst>
      <p:ext uri="{BB962C8B-B14F-4D97-AF65-F5344CB8AC3E}">
        <p14:creationId xmlns:p14="http://schemas.microsoft.com/office/powerpoint/2010/main" xmlns="" val="805274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restatement of your thesis statement without repeating verbatim.</a:t>
            </a:r>
          </a:p>
          <a:p>
            <a:r>
              <a:rPr lang="en-US" dirty="0" smtClean="0"/>
              <a:t>Your concluding paragraph should provide a “feeing of closure”. You may achieve this in different ways.</a:t>
            </a:r>
          </a:p>
          <a:p>
            <a:endParaRPr lang="en-US" dirty="0"/>
          </a:p>
        </p:txBody>
      </p:sp>
    </p:spTree>
    <p:extLst>
      <p:ext uri="{BB962C8B-B14F-4D97-AF65-F5344CB8AC3E}">
        <p14:creationId xmlns:p14="http://schemas.microsoft.com/office/powerpoint/2010/main" xmlns="" val="717387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on how to conclude your essay</a:t>
            </a:r>
            <a:endParaRPr lang="en-US" dirty="0"/>
          </a:p>
        </p:txBody>
      </p:sp>
      <p:sp>
        <p:nvSpPr>
          <p:cNvPr id="3" name="Content Placeholder 2"/>
          <p:cNvSpPr>
            <a:spLocks noGrp="1"/>
          </p:cNvSpPr>
          <p:nvPr>
            <p:ph idx="1"/>
          </p:nvPr>
        </p:nvSpPr>
        <p:spPr/>
        <p:txBody>
          <a:bodyPr/>
          <a:lstStyle/>
          <a:p>
            <a:r>
              <a:rPr lang="en-US" dirty="0" smtClean="0"/>
              <a:t>Reflect on how your essay topic relates to the book as a whole</a:t>
            </a:r>
          </a:p>
          <a:p>
            <a:r>
              <a:rPr lang="en-US" dirty="0" smtClean="0"/>
              <a:t>An evaluation, or opinion about the theme of the book</a:t>
            </a:r>
          </a:p>
          <a:p>
            <a:r>
              <a:rPr lang="en-US" dirty="0" smtClean="0"/>
              <a:t>A personal statement or connection to the topic</a:t>
            </a:r>
          </a:p>
          <a:p>
            <a:r>
              <a:rPr lang="en-US" dirty="0" smtClean="0"/>
              <a:t>A comment on the novel’s significance</a:t>
            </a:r>
            <a:endParaRPr lang="en-US" dirty="0"/>
          </a:p>
        </p:txBody>
      </p:sp>
    </p:spTree>
    <p:extLst>
      <p:ext uri="{BB962C8B-B14F-4D97-AF65-F5344CB8AC3E}">
        <p14:creationId xmlns:p14="http://schemas.microsoft.com/office/powerpoint/2010/main" xmlns="" val="933561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Suzanne Collin’s novel portrays a self assured heroine, with great inner strength that disguises her deep emotional attachments and feelings. She is able to overcome the most horrific odds in a dark, apocalyptic future. The novel does not offer a satisfying conclusion, and foreshadows dire events that are narrated in the second and third books of the trilogy. However, there is an undeniable underlying theme of hope, of what it means to be united for a common cause and defend our dignity as human beings.</a:t>
            </a:r>
            <a:endParaRPr lang="en-US" dirty="0"/>
          </a:p>
        </p:txBody>
      </p:sp>
    </p:spTree>
    <p:extLst>
      <p:ext uri="{BB962C8B-B14F-4D97-AF65-F5344CB8AC3E}">
        <p14:creationId xmlns:p14="http://schemas.microsoft.com/office/powerpoint/2010/main" xmlns="" val="1873932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Use effective transitional words and phrases to link your ideas.</a:t>
            </a:r>
          </a:p>
          <a:p>
            <a:r>
              <a:rPr lang="en-US" dirty="0" smtClean="0"/>
              <a:t>Do not repeat words or ideas excessively</a:t>
            </a:r>
          </a:p>
          <a:p>
            <a:r>
              <a:rPr lang="en-US" dirty="0" smtClean="0"/>
              <a:t>Weave the narration into your examples</a:t>
            </a:r>
          </a:p>
          <a:p>
            <a:r>
              <a:rPr lang="en-US" dirty="0" smtClean="0"/>
              <a:t>Use quotes sparingly; do not use quotes that are so long they make up the bulk of your paragraph.</a:t>
            </a:r>
          </a:p>
          <a:p>
            <a:endParaRPr lang="en-US" dirty="0" smtClean="0"/>
          </a:p>
          <a:p>
            <a:endParaRPr lang="en-US" dirty="0"/>
          </a:p>
        </p:txBody>
      </p:sp>
    </p:spTree>
    <p:extLst>
      <p:ext uri="{BB962C8B-B14F-4D97-AF65-F5344CB8AC3E}">
        <p14:creationId xmlns:p14="http://schemas.microsoft.com/office/powerpoint/2010/main" xmlns="" val="3880997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a:t>Use MLA format and write the page number in </a:t>
            </a:r>
            <a:r>
              <a:rPr lang="en-US" dirty="0" smtClean="0"/>
              <a:t>parenthesis after a quote</a:t>
            </a:r>
          </a:p>
          <a:p>
            <a:r>
              <a:rPr lang="en-US" dirty="0" smtClean="0"/>
              <a:t>Revise, revise, revise! Read your essay aloud, and make changes to clarify and improve your writing.</a:t>
            </a:r>
            <a:endParaRPr lang="en-US" dirty="0"/>
          </a:p>
          <a:p>
            <a:endParaRPr lang="en-US" dirty="0"/>
          </a:p>
        </p:txBody>
      </p:sp>
    </p:spTree>
    <p:extLst>
      <p:ext uri="{BB962C8B-B14F-4D97-AF65-F5344CB8AC3E}">
        <p14:creationId xmlns:p14="http://schemas.microsoft.com/office/powerpoint/2010/main" xmlns="" val="2679403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a multi-paragraph essay</a:t>
            </a:r>
            <a:endParaRPr lang="en-US" dirty="0"/>
          </a:p>
        </p:txBody>
      </p:sp>
      <p:sp>
        <p:nvSpPr>
          <p:cNvPr id="3" name="Content Placeholder 2"/>
          <p:cNvSpPr>
            <a:spLocks noGrp="1"/>
          </p:cNvSpPr>
          <p:nvPr>
            <p:ph idx="1"/>
          </p:nvPr>
        </p:nvSpPr>
        <p:spPr/>
        <p:txBody>
          <a:bodyPr/>
          <a:lstStyle/>
          <a:p>
            <a:r>
              <a:rPr lang="en-US" dirty="0" smtClean="0"/>
              <a:t>How many paragraphs, you ask?</a:t>
            </a:r>
          </a:p>
          <a:p>
            <a:endParaRPr lang="en-US" dirty="0"/>
          </a:p>
          <a:p>
            <a:r>
              <a:rPr lang="en-US" dirty="0" smtClean="0"/>
              <a:t>As many as necessary to bring your point across effectively, but it should be a </a:t>
            </a:r>
            <a:r>
              <a:rPr lang="en-US" b="1" dirty="0" smtClean="0"/>
              <a:t>minimum</a:t>
            </a:r>
            <a:r>
              <a:rPr lang="en-US" dirty="0" smtClean="0"/>
              <a:t> of five paragraphs.</a:t>
            </a:r>
          </a:p>
          <a:p>
            <a:r>
              <a:rPr lang="en-US" dirty="0" smtClean="0"/>
              <a:t>Please keep in mind that an “A” quality paper will probably require more than that.</a:t>
            </a:r>
          </a:p>
          <a:p>
            <a:endParaRPr lang="en-US" dirty="0" smtClean="0"/>
          </a:p>
          <a:p>
            <a:endParaRPr lang="en-US" dirty="0" smtClean="0"/>
          </a:p>
          <a:p>
            <a:endParaRPr lang="en-US" dirty="0"/>
          </a:p>
        </p:txBody>
      </p:sp>
    </p:spTree>
    <p:extLst>
      <p:ext uri="{BB962C8B-B14F-4D97-AF65-F5344CB8AC3E}">
        <p14:creationId xmlns:p14="http://schemas.microsoft.com/office/powerpoint/2010/main" xmlns="" val="210495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3" name="Content Placeholder 2"/>
          <p:cNvSpPr>
            <a:spLocks noGrp="1"/>
          </p:cNvSpPr>
          <p:nvPr>
            <p:ph idx="1"/>
          </p:nvPr>
        </p:nvSpPr>
        <p:spPr/>
        <p:txBody>
          <a:bodyPr>
            <a:normAutofit/>
          </a:bodyPr>
          <a:lstStyle/>
          <a:p>
            <a:r>
              <a:rPr lang="en-US" dirty="0" smtClean="0"/>
              <a:t>Creative opening (hook)</a:t>
            </a:r>
          </a:p>
          <a:p>
            <a:r>
              <a:rPr lang="en-US" dirty="0" smtClean="0"/>
              <a:t>Background information about the novel that should include the title and the author of the novel</a:t>
            </a:r>
          </a:p>
          <a:p>
            <a:r>
              <a:rPr lang="en-US" dirty="0" smtClean="0"/>
              <a:t>Brief summary or synopsis of the novel</a:t>
            </a:r>
          </a:p>
          <a:p>
            <a:r>
              <a:rPr lang="en-US" dirty="0" smtClean="0"/>
              <a:t>Your thesis statement or central idea.</a:t>
            </a:r>
          </a:p>
        </p:txBody>
      </p:sp>
    </p:spTree>
    <p:extLst>
      <p:ext uri="{BB962C8B-B14F-4D97-AF65-F5344CB8AC3E}">
        <p14:creationId xmlns:p14="http://schemas.microsoft.com/office/powerpoint/2010/main" xmlns="" val="2223376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Creative Openings</a:t>
            </a:r>
            <a:endParaRPr lang="en-US" dirty="0"/>
          </a:p>
        </p:txBody>
      </p:sp>
      <p:sp>
        <p:nvSpPr>
          <p:cNvPr id="3" name="Content Placeholder 2"/>
          <p:cNvSpPr>
            <a:spLocks noGrp="1"/>
          </p:cNvSpPr>
          <p:nvPr>
            <p:ph idx="1"/>
          </p:nvPr>
        </p:nvSpPr>
        <p:spPr/>
        <p:txBody>
          <a:bodyPr/>
          <a:lstStyle/>
          <a:p>
            <a:r>
              <a:rPr lang="en-US" dirty="0" smtClean="0"/>
              <a:t>An interesting fact</a:t>
            </a:r>
          </a:p>
          <a:p>
            <a:r>
              <a:rPr lang="en-US" dirty="0" smtClean="0"/>
              <a:t>A meaningful quotation</a:t>
            </a:r>
          </a:p>
          <a:p>
            <a:r>
              <a:rPr lang="en-US" dirty="0" smtClean="0"/>
              <a:t>A universal idea</a:t>
            </a:r>
          </a:p>
          <a:p>
            <a:r>
              <a:rPr lang="en-US" dirty="0" smtClean="0"/>
              <a:t>A rich vivid description of the setting</a:t>
            </a:r>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xmlns="" val="984183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creative openings:</a:t>
            </a:r>
            <a:endParaRPr lang="en-US" dirty="0"/>
          </a:p>
        </p:txBody>
      </p:sp>
      <p:sp>
        <p:nvSpPr>
          <p:cNvPr id="3" name="Content Placeholder 2"/>
          <p:cNvSpPr>
            <a:spLocks noGrp="1"/>
          </p:cNvSpPr>
          <p:nvPr>
            <p:ph idx="1"/>
          </p:nvPr>
        </p:nvSpPr>
        <p:spPr/>
        <p:txBody>
          <a:bodyPr/>
          <a:lstStyle/>
          <a:p>
            <a:pPr marL="68580" indent="0">
              <a:buNone/>
            </a:pPr>
            <a:r>
              <a:rPr lang="en-US" dirty="0"/>
              <a:t>Nearly two citizens were arrested as witches during the Salem witch scare of 1692. Eventually nineteen were hanged, and another was pressed to death (Marks 65).</a:t>
            </a:r>
          </a:p>
          <a:p>
            <a:endParaRPr lang="en-US" dirty="0"/>
          </a:p>
        </p:txBody>
      </p:sp>
    </p:spTree>
    <p:extLst>
      <p:ext uri="{BB962C8B-B14F-4D97-AF65-F5344CB8AC3E}">
        <p14:creationId xmlns:p14="http://schemas.microsoft.com/office/powerpoint/2010/main" xmlns="" val="3381645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terrifying scenes a soldier experiences on the front probably follow him throughout his life—if he manages to survive the war. </a:t>
            </a:r>
          </a:p>
        </p:txBody>
      </p:sp>
    </p:spTree>
    <p:extLst>
      <p:ext uri="{BB962C8B-B14F-4D97-AF65-F5344CB8AC3E}">
        <p14:creationId xmlns:p14="http://schemas.microsoft.com/office/powerpoint/2010/main" xmlns="" val="340400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Sleepy </a:t>
            </a:r>
            <a:r>
              <a:rPr lang="en-US" sz="2000" dirty="0" err="1"/>
              <a:t>Maycomb</a:t>
            </a:r>
            <a:r>
              <a:rPr lang="en-US" sz="2000" dirty="0"/>
              <a:t>, like other Southern towns, suffers considerably during the Great Depression. Poverty reaches from the privileged families, like the Finches, to the Negroes and “white trash” </a:t>
            </a:r>
            <a:r>
              <a:rPr lang="en-US" sz="2000" dirty="0" err="1"/>
              <a:t>Ewells</a:t>
            </a:r>
            <a:r>
              <a:rPr lang="en-US" sz="2000" dirty="0"/>
              <a:t>, who live on the outskirts of town. Harper Lee paints a vivid picture of life in this humid Alabama town where tempers and bigotry explode into conflict.</a:t>
            </a:r>
          </a:p>
          <a:p>
            <a:endParaRPr lang="en-US" dirty="0"/>
          </a:p>
        </p:txBody>
      </p:sp>
    </p:spTree>
    <p:extLst>
      <p:ext uri="{BB962C8B-B14F-4D97-AF65-F5344CB8AC3E}">
        <p14:creationId xmlns:p14="http://schemas.microsoft.com/office/powerpoint/2010/main" xmlns="" val="173518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The thesis statement or “major thesis” is the central idea of your essay. For this assignment it is a mention and general description of your character. You should make mention of at least three key traits that define your character.</a:t>
            </a:r>
            <a:endParaRPr lang="en-US" dirty="0"/>
          </a:p>
        </p:txBody>
      </p:sp>
    </p:spTree>
    <p:extLst>
      <p:ext uri="{BB962C8B-B14F-4D97-AF65-F5344CB8AC3E}">
        <p14:creationId xmlns:p14="http://schemas.microsoft.com/office/powerpoint/2010/main" xmlns="" val="282489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In a dystopian society, where children are required to participate in a gruesome and public battle to the death, </a:t>
            </a:r>
            <a:r>
              <a:rPr lang="en-US" dirty="0" err="1" smtClean="0">
                <a:solidFill>
                  <a:srgbClr val="FF0000"/>
                </a:solidFill>
              </a:rPr>
              <a:t>Katniss</a:t>
            </a:r>
            <a:r>
              <a:rPr lang="en-US" dirty="0" smtClean="0">
                <a:solidFill>
                  <a:srgbClr val="FF0000"/>
                </a:solidFill>
              </a:rPr>
              <a:t> </a:t>
            </a:r>
            <a:r>
              <a:rPr lang="en-US" dirty="0" err="1" smtClean="0">
                <a:solidFill>
                  <a:srgbClr val="FF0000"/>
                </a:solidFill>
              </a:rPr>
              <a:t>Everdeen</a:t>
            </a:r>
            <a:r>
              <a:rPr lang="en-US" dirty="0" smtClean="0">
                <a:solidFill>
                  <a:srgbClr val="FF0000"/>
                </a:solidFill>
              </a:rPr>
              <a:t> is a strong, defiant, yet compassionate character that defies the traditional gender stereotypes.</a:t>
            </a:r>
            <a:endParaRPr lang="en-US" dirty="0">
              <a:solidFill>
                <a:srgbClr val="FF0000"/>
              </a:solidFill>
            </a:endParaRPr>
          </a:p>
        </p:txBody>
      </p:sp>
    </p:spTree>
    <p:extLst>
      <p:ext uri="{BB962C8B-B14F-4D97-AF65-F5344CB8AC3E}">
        <p14:creationId xmlns:p14="http://schemas.microsoft.com/office/powerpoint/2010/main" xmlns="" val="1871013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138</TotalTime>
  <Words>772</Words>
  <Application>Microsoft Office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Final Semester Assignment</vt:lpstr>
      <vt:lpstr>Write a multi-paragraph essay</vt:lpstr>
      <vt:lpstr>Introductory Paragraph</vt:lpstr>
      <vt:lpstr>Ideas for Creative Openings</vt:lpstr>
      <vt:lpstr>Examples of creative openings:</vt:lpstr>
      <vt:lpstr>Slide 6</vt:lpstr>
      <vt:lpstr>Slide 7</vt:lpstr>
      <vt:lpstr>Thesis statement:</vt:lpstr>
      <vt:lpstr>Example:</vt:lpstr>
      <vt:lpstr>Body Paragraphs</vt:lpstr>
      <vt:lpstr>Slide 11</vt:lpstr>
      <vt:lpstr>Example;</vt:lpstr>
      <vt:lpstr>Concluding Paragraph</vt:lpstr>
      <vt:lpstr>Slide 14</vt:lpstr>
      <vt:lpstr>Ideas on how to conclude your essay</vt:lpstr>
      <vt:lpstr>Example:</vt:lpstr>
      <vt:lpstr>Remember:</vt:lpstr>
      <vt:lpstr>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Semester Assignment</dc:title>
  <dc:creator>Microsoft Office User</dc:creator>
  <cp:lastModifiedBy>Ana Knudsen</cp:lastModifiedBy>
  <cp:revision>15</cp:revision>
  <cp:lastPrinted>2012-12-18T15:46:31Z</cp:lastPrinted>
  <dcterms:created xsi:type="dcterms:W3CDTF">2012-12-17T23:17:13Z</dcterms:created>
  <dcterms:modified xsi:type="dcterms:W3CDTF">2015-08-12T23:09:26Z</dcterms:modified>
</cp:coreProperties>
</file>