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Figurative Language in “The Veldt”</a:t>
            </a:r>
            <a:endParaRPr lang="en-US" dirty="0"/>
          </a:p>
        </p:txBody>
      </p:sp>
      <p:pic>
        <p:nvPicPr>
          <p:cNvPr id="4" name="Picture 3" descr="veld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814" y="456647"/>
            <a:ext cx="5756434" cy="298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79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"Paranoia  is thick around  here  today,"  said David </a:t>
            </a:r>
            <a:r>
              <a:rPr lang="en-US" dirty="0" err="1">
                <a:effectLst/>
              </a:rPr>
              <a:t>McClean</a:t>
            </a:r>
            <a:r>
              <a:rPr lang="en-US" dirty="0">
                <a:effectLst/>
              </a:rPr>
              <a:t>. "You can follow it like a </a:t>
            </a:r>
            <a:r>
              <a:rPr lang="en-US">
                <a:effectLst/>
              </a:rPr>
              <a:t>spoor</a:t>
            </a:r>
            <a:r>
              <a:rPr lang="en-US" smtClean="0">
                <a:effectLst/>
              </a:rPr>
              <a:t>.”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We've been contemplating  our mechanical, electronic navels for too long.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The house was full of dead bodies, it seemed. It felt like a mechanical cemetery. So silent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2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"</a:t>
            </a:r>
            <a:r>
              <a:rPr lang="en-US" dirty="0">
                <a:effectLst/>
              </a:rPr>
              <a:t>I wish you were dead!"      "We were, for  a  long while. Now  we're going to really  start living. Instead of being handled and massaged, we're going to live."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Lord, how did we ever get in this house? What prompted us to buy a nightmare?"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9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shadow flickered over Mr. </a:t>
            </a:r>
            <a:r>
              <a:rPr lang="en-US" dirty="0" err="1">
                <a:effectLst/>
              </a:rPr>
              <a:t>McClean's</a:t>
            </a:r>
            <a:r>
              <a:rPr lang="en-US" dirty="0">
                <a:effectLst/>
              </a:rPr>
              <a:t> hot face. Many shadows flickered. The vultures were dropping down the </a:t>
            </a:r>
            <a:r>
              <a:rPr lang="en-US" b="1" dirty="0">
                <a:effectLst/>
              </a:rPr>
              <a:t>blazing sky </a:t>
            </a:r>
            <a:endParaRPr lang="en-US" b="1" dirty="0" smtClean="0">
              <a:effectLst/>
            </a:endParaRPr>
          </a:p>
          <a:p>
            <a:endParaRPr lang="en-US" b="1" dirty="0" smtClean="0">
              <a:effectLst/>
            </a:endParaRPr>
          </a:p>
          <a:p>
            <a:endParaRPr lang="en-US" b="1" dirty="0"/>
          </a:p>
        </p:txBody>
      </p:sp>
      <p:pic>
        <p:nvPicPr>
          <p:cNvPr id="4" name="Picture 3" descr="veldt vul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609" y="3789081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His  </a:t>
            </a:r>
            <a:r>
              <a:rPr lang="en-US" dirty="0">
                <a:effectLst/>
              </a:rPr>
              <a:t>wife  paused in the middle of the kitchen and  watched the stove busy humming to itself, making supper for four.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his </a:t>
            </a:r>
            <a:r>
              <a:rPr lang="en-US" dirty="0">
                <a:effectLst/>
              </a:rPr>
              <a:t>house which clothed and fed and rocked them to sleep and played and sang  and was good to  them </a:t>
            </a:r>
            <a:endParaRPr lang="en-US" dirty="0"/>
          </a:p>
        </p:txBody>
      </p:sp>
      <p:pic>
        <p:nvPicPr>
          <p:cNvPr id="6" name="Picture 5" descr="veldt hou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04" y="228600"/>
            <a:ext cx="4897783" cy="274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8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nursery was  silent. It was  empty  as a jungle  glade at  hot high noon.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hot straw smell of lion grass, the cool green smell of the hidden  water  hole, the great rusty smell of animals, the  smell of dust like a red paprika in the  hot air. </a:t>
            </a:r>
            <a:endParaRPr lang="en-US" dirty="0"/>
          </a:p>
        </p:txBody>
      </p:sp>
      <p:pic>
        <p:nvPicPr>
          <p:cNvPr id="4" name="Picture 3" descr="veld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260" y="234674"/>
            <a:ext cx="1876839" cy="269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1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……the </a:t>
            </a:r>
            <a:r>
              <a:rPr lang="en-US" dirty="0">
                <a:effectLst/>
              </a:rPr>
              <a:t>papery rustling of vultures. A shadow  passed through the sky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And here were the lions now, fifteen  feet away, so real, so feverishly and startlingly real that you could feel the prickling fur on your hand, and </a:t>
            </a:r>
            <a:r>
              <a:rPr lang="en-US" b="1" dirty="0">
                <a:effectLst/>
              </a:rPr>
              <a:t>your  mouth was stuffed  with the dusty upholstery  smell  of  their  heated pelts,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095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….and  </a:t>
            </a:r>
            <a:r>
              <a:rPr lang="en-US" dirty="0">
                <a:effectLst/>
              </a:rPr>
              <a:t>the  yellow  of  them  was in your  eyes like the yellow  of  an exquisite French  tapestry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house is wife and mother now, and nursemaid.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But now, is yellow hot Africa, this bake oven with  murder in the heat. </a:t>
            </a:r>
            <a:endParaRPr lang="en-US" dirty="0"/>
          </a:p>
        </p:txBody>
      </p:sp>
      <p:pic>
        <p:nvPicPr>
          <p:cNvPr id="4" name="Picture 3" descr="veldt fami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96" y="4254500"/>
            <a:ext cx="31242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1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It  was  all right to exercise one's mind with gymnastic fantasies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The only flaw to the illusion was the open door  through which  he could see his wife, far down the dark  hall, like  a framed picture, eating her dinner abstractedly </a:t>
            </a:r>
            <a:endParaRPr lang="en-US" dirty="0"/>
          </a:p>
        </p:txBody>
      </p:sp>
      <p:pic>
        <p:nvPicPr>
          <p:cNvPr id="6" name="Picture 5" descr="veldt childr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44958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9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 demand </a:t>
            </a:r>
            <a:r>
              <a:rPr lang="en-US" dirty="0" smtClean="0">
                <a:effectLst/>
              </a:rPr>
              <a:t>Aladdin</a:t>
            </a:r>
            <a:r>
              <a:rPr lang="en-US" dirty="0">
                <a:effectLst/>
              </a:rPr>
              <a:t>!" he said.      Nothing happened. </a:t>
            </a:r>
            <a:r>
              <a:rPr lang="en-US" b="1" dirty="0">
                <a:effectLst/>
              </a:rPr>
              <a:t>The lions mumbled in their baked </a:t>
            </a:r>
            <a:r>
              <a:rPr lang="en-US" b="1" dirty="0" smtClean="0">
                <a:effectLst/>
              </a:rPr>
              <a:t>pelts. </a:t>
            </a:r>
          </a:p>
          <a:p>
            <a:r>
              <a:rPr lang="en-US" dirty="0">
                <a:effectLst/>
              </a:rPr>
              <a:t>Wendy and Peter  were coming  in the front  door, cheeks like  peppermint candy, eyes like bright blue agate </a:t>
            </a:r>
            <a:r>
              <a:rPr lang="en-US" dirty="0" smtClean="0">
                <a:effectLst/>
              </a:rPr>
              <a:t>marbles, </a:t>
            </a:r>
          </a:p>
          <a:p>
            <a:r>
              <a:rPr lang="en-US" dirty="0" smtClean="0">
                <a:effectLst/>
              </a:rPr>
              <a:t>..a </a:t>
            </a:r>
            <a:r>
              <a:rPr lang="en-US" dirty="0">
                <a:effectLst/>
              </a:rPr>
              <a:t>smell of ozone on their jumpers from their trip in the helicopter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300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Wendy,  come  back here!"  said George Hadley,  but she was gone.  </a:t>
            </a:r>
            <a:r>
              <a:rPr lang="en-US" b="1" dirty="0">
                <a:effectLst/>
              </a:rPr>
              <a:t>The house lights followed her like a  flock of fireflies </a:t>
            </a:r>
            <a:endParaRPr lang="en-US" b="1" dirty="0" smtClean="0">
              <a:effectLst/>
            </a:endParaRPr>
          </a:p>
          <a:p>
            <a:r>
              <a:rPr lang="en-US" dirty="0">
                <a:effectLst/>
              </a:rPr>
              <a:t>They  went off to the  air  closet, where a wind sucked them like brown leaves up the flue to their slumber rooms. </a:t>
            </a:r>
            <a:endParaRPr lang="en-US" b="1" dirty="0"/>
          </a:p>
        </p:txBody>
      </p:sp>
      <p:pic>
        <p:nvPicPr>
          <p:cNvPr id="4" name="Picture 3" descr="veldt childr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0" y="4533900"/>
            <a:ext cx="36703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8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"</a:t>
            </a:r>
            <a:r>
              <a:rPr lang="en-US" dirty="0">
                <a:effectLst/>
              </a:rPr>
              <a:t>Who was it  </a:t>
            </a:r>
            <a:r>
              <a:rPr lang="en-US" dirty="0" smtClean="0">
                <a:effectLst/>
              </a:rPr>
              <a:t>that said</a:t>
            </a:r>
            <a:r>
              <a:rPr lang="en-US" dirty="0">
                <a:effectLst/>
              </a:rPr>
              <a:t>,  'Children are  carpets,  they should be  stepped on occasionally'?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This room is their mother and  father, far more important in their lives than their  real parents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"I don't imagine the room will like being turned off," said the father.      "Nothing ever likes to die - even a room."      "I wonder if it hates me for wanting to switch it off?"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84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66</TotalTime>
  <Words>581</Words>
  <Application>Microsoft Macintosh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Habitat</vt:lpstr>
      <vt:lpstr>Figurative Language in “The Veldt”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 in “The Veldt”</dc:title>
  <dc:creator>Microsoft Office User</dc:creator>
  <cp:lastModifiedBy>Microsoft Office User</cp:lastModifiedBy>
  <cp:revision>6</cp:revision>
  <dcterms:created xsi:type="dcterms:W3CDTF">2013-09-25T22:03:26Z</dcterms:created>
  <dcterms:modified xsi:type="dcterms:W3CDTF">2016-09-23T15:26:20Z</dcterms:modified>
</cp:coreProperties>
</file>